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76" r:id="rId4"/>
    <p:sldId id="277" r:id="rId5"/>
    <p:sldId id="278" r:id="rId6"/>
    <p:sldId id="282" r:id="rId7"/>
    <p:sldId id="283" r:id="rId8"/>
    <p:sldId id="279" r:id="rId9"/>
    <p:sldId id="280" r:id="rId10"/>
    <p:sldId id="281" r:id="rId11"/>
    <p:sldId id="27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3" autoAdjust="0"/>
    <p:restoredTop sz="94660"/>
  </p:normalViewPr>
  <p:slideViewPr>
    <p:cSldViewPr snapToGrid="0">
      <p:cViewPr>
        <p:scale>
          <a:sx n="75" d="100"/>
          <a:sy n="75" d="100"/>
        </p:scale>
        <p:origin x="86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C80F-B56D-4996-ACB7-D13E7E13FCF9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BE6B-2C90-479E-9EC8-B78A30BD4C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81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in terms of u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39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09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BE6B-2C90-479E-9EC8-B78A30BD4C0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0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5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4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6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52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9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51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0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4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0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1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4A68-C7C0-426D-8BC5-D939A90D1870}" type="datetimeFigureOut">
              <a:rPr lang="zh-TW" altLang="en-US" smtClean="0"/>
              <a:t>2016/5/4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2452-7847-4843-B834-E5B18670D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9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Orthogonal Vector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333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903" y="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197" y="584775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7" y="584775"/>
                <a:ext cx="826371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06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671954"/>
            <a:ext cx="7836395" cy="47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e/ee/Gram-Schmidt_orthonormalization_proc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" y="33470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6277" y="504687"/>
            <a:ext cx="305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Visualization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644306" y="5915555"/>
            <a:ext cx="599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https://www.youtube.com/watch?v=Ys28-Yq21B8</a:t>
            </a:r>
          </a:p>
        </p:txBody>
      </p:sp>
    </p:spTree>
    <p:extLst>
      <p:ext uri="{BB962C8B-B14F-4D97-AF65-F5344CB8AC3E}">
        <p14:creationId xmlns:p14="http://schemas.microsoft.com/office/powerpoint/2010/main" val="29799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</a:t>
            </a:r>
            <a:r>
              <a:rPr lang="en-US" altLang="zh-TW" dirty="0" smtClean="0"/>
              <a:t>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set of vectors is called an orthogonal set if every pair of distinct vectors in the set is orthogonal.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Reference: Chapter 7.2</a:t>
            </a:r>
            <a:endParaRPr lang="zh-TW" altLang="en-US" dirty="0"/>
          </a:p>
        </p:txBody>
      </p:sp>
      <p:pic>
        <p:nvPicPr>
          <p:cNvPr id="5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96773"/>
            <a:ext cx="3784600" cy="927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1154" y="3098713"/>
            <a:ext cx="29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An orthogonal set?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367524" y="4079040"/>
            <a:ext cx="640895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By definition, a set with only one vector is an orthogonal set.</a:t>
            </a:r>
          </a:p>
        </p:txBody>
      </p:sp>
      <p:sp>
        <p:nvSpPr>
          <p:cNvPr id="8" name="矩形 7"/>
          <p:cNvSpPr/>
          <p:nvPr/>
        </p:nvSpPr>
        <p:spPr>
          <a:xfrm>
            <a:off x="1367523" y="5094944"/>
            <a:ext cx="640895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Is orthogonal set </a:t>
            </a:r>
            <a:r>
              <a:rPr lang="en-US" altLang="zh-TW" sz="2800" dirty="0" smtClean="0"/>
              <a:t>independent</a:t>
            </a:r>
            <a:r>
              <a:rPr lang="en-US" altLang="zh-TW" sz="2800" dirty="0" smtClean="0"/>
              <a:t>?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240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Any orthogonal set of </a:t>
            </a:r>
            <a:r>
              <a:rPr lang="en-US" altLang="zh-TW" dirty="0" smtClean="0">
                <a:solidFill>
                  <a:srgbClr val="FF0000"/>
                </a:solidFill>
              </a:rPr>
              <a:t>nonzero</a:t>
            </a:r>
            <a:r>
              <a:rPr lang="en-US" altLang="zh-TW" dirty="0" smtClean="0"/>
              <a:t> vectors is linearly independent.  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00154" y="3669539"/>
            <a:ext cx="658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Assume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 make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dirty="0">
                <a:sym typeface="MT Extra" pitchFamily="18" charset="2"/>
              </a:rPr>
              <a:t> +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 smtClean="0">
                <a:sym typeface="Symbol" pitchFamily="18" charset="2"/>
              </a:rPr>
              <a:t>0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6773" y="529417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c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0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1196979" y="2838542"/>
            <a:ext cx="665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be an orthogonal set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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for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1, 2, </a:t>
            </a:r>
            <a:r>
              <a:rPr lang="en-US" altLang="zh-TW" sz="2400" dirty="0">
                <a:sym typeface="MT Extra" pitchFamily="18" charset="2"/>
              </a:rPr>
              <a:t>, </a:t>
            </a:r>
            <a:r>
              <a:rPr lang="en-US" altLang="zh-TW" sz="2400" i="1" dirty="0">
                <a:sym typeface="MT Extra" pitchFamily="18" charset="2"/>
              </a:rPr>
              <a:t>k</a:t>
            </a:r>
            <a:r>
              <a:rPr lang="en-US" altLang="zh-TW" sz="2400" dirty="0">
                <a:sym typeface="MT Extra" pitchFamily="18" charset="2"/>
              </a:rPr>
              <a:t>.</a:t>
            </a:r>
            <a:r>
              <a:rPr lang="en-US" altLang="zh-TW" sz="2400" dirty="0">
                <a:sym typeface="Symbol" pitchFamily="18" charset="2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8" y="4264554"/>
            <a:ext cx="4752975" cy="361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49" y="4371745"/>
            <a:ext cx="1228725" cy="2476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08074" y="421179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979" y="4770942"/>
            <a:ext cx="6286500" cy="333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5339266"/>
            <a:ext cx="1695450" cy="37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939" y="5297863"/>
            <a:ext cx="1466850" cy="400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789364" y="5697913"/>
            <a:ext cx="550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616453" y="5317685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616453" y="5988859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6" grpId="0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Orthonormal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set of vectors is called an </a:t>
            </a:r>
            <a:r>
              <a:rPr lang="en-US" altLang="zh-TW" sz="2400" dirty="0" smtClean="0"/>
              <a:t>orthonormal </a:t>
            </a:r>
            <a:r>
              <a:rPr lang="en-US" altLang="zh-TW" sz="2400" dirty="0"/>
              <a:t>set if </a:t>
            </a:r>
            <a:r>
              <a:rPr lang="en-US" altLang="zh-TW" sz="2400" dirty="0" smtClean="0"/>
              <a:t>it is an orthogonal set, and the norm of all the vectors is 1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7347"/>
            <a:ext cx="4207522" cy="1030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5323" y="3269500"/>
            <a:ext cx="329337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Is orthonormal set </a:t>
            </a:r>
            <a:r>
              <a:rPr lang="en-US" altLang="zh-TW" sz="2800" dirty="0"/>
              <a:t>independent?</a:t>
            </a:r>
            <a:endParaRPr lang="en-US" altLang="zh-TW" sz="2800" dirty="0"/>
          </a:p>
        </p:txBody>
      </p:sp>
      <p:sp>
        <p:nvSpPr>
          <p:cNvPr id="6" name="矩形 5"/>
          <p:cNvSpPr/>
          <p:nvPr/>
        </p:nvSpPr>
        <p:spPr>
          <a:xfrm>
            <a:off x="7607300" y="4430489"/>
            <a:ext cx="104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 smtClean="0"/>
              <a:t>Yes</a:t>
            </a:r>
            <a:endParaRPr lang="en-US" altLang="zh-TW" sz="2800" dirty="0"/>
          </a:p>
        </p:txBody>
      </p:sp>
      <p:sp>
        <p:nvSpPr>
          <p:cNvPr id="7" name="向下箭號 6"/>
          <p:cNvSpPr/>
          <p:nvPr/>
        </p:nvSpPr>
        <p:spPr>
          <a:xfrm>
            <a:off x="1746249" y="3970126"/>
            <a:ext cx="520700" cy="729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2815323" y="3924095"/>
            <a:ext cx="520700" cy="77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9123" y="3924096"/>
            <a:ext cx="520700" cy="77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81000" y="5926255"/>
            <a:ext cx="8382000" cy="539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 vector that has norm equal to 1 is called a unit vector.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96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</a:t>
            </a:r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basis that is an orthogonal (orthonormal) set is called an orthogonal </a:t>
            </a:r>
            <a:r>
              <a:rPr lang="en-US" altLang="zh-TW" dirty="0"/>
              <a:t>(orthonormal)</a:t>
            </a:r>
            <a:r>
              <a:rPr lang="en-US" altLang="zh-TW" dirty="0" smtClean="0"/>
              <a:t> basis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112976" y="3914802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Orthogonal basis of R</a:t>
            </a:r>
            <a:r>
              <a:rPr lang="en-US" altLang="zh-TW" sz="2800" baseline="30000" dirty="0" smtClean="0"/>
              <a:t>3</a:t>
            </a:r>
            <a:endParaRPr lang="zh-TW" altLang="en-US" sz="2800" baseline="30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2975" y="4526538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Orthonormal basis of R</a:t>
            </a:r>
            <a:r>
              <a:rPr lang="en-US" altLang="zh-TW" sz="2800" baseline="30000" dirty="0" smtClean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057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onto 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  <a:endParaRPr lang="en-US" altLang="zh-TW" sz="2400" dirty="0" smtClean="0"/>
          </a:p>
          <a:p>
            <a:r>
              <a:rPr lang="en-US" altLang="zh-TW" sz="2400" b="1" dirty="0" smtClean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</a:t>
            </a:r>
            <a:r>
              <a:rPr lang="en-US" altLang="zh-TW" sz="2400" dirty="0" smtClean="0"/>
              <a:t>tip </a:t>
            </a:r>
            <a:r>
              <a:rPr lang="en-US" altLang="zh-TW" sz="2400" dirty="0"/>
              <a:t>of 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8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18" grpId="0" animBg="1"/>
      <p:bldP spid="4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299364" y="403639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 smtClean="0"/>
              <a:t> is </a:t>
            </a:r>
            <a:r>
              <a:rPr lang="en-US" altLang="zh-TW" sz="2400" i="1" dirty="0" smtClean="0"/>
              <a:t>y</a:t>
            </a:r>
            <a:r>
              <a:rPr lang="en-US" altLang="zh-TW" sz="2400" dirty="0" smtClean="0"/>
              <a:t> = (1/2)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52613" y="479674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613" y="479674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23370" y="479674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370" y="479674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947619" y="3597290"/>
            <a:ext cx="4463807" cy="2045246"/>
            <a:chOff x="628650" y="2419653"/>
            <a:chExt cx="4463807" cy="2045246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3688996" y="3994815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996" y="3994815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16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</a:t>
            </a:r>
            <a:r>
              <a:rPr lang="en-US" altLang="zh-TW" dirty="0" smtClean="0"/>
              <a:t>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be an orthogonal basis for a subspace V, and let u be a vector in V.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5057315" y="685615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15" y="685615"/>
                <a:ext cx="1272143" cy="6826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6557662" y="68824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62" y="688244"/>
                <a:ext cx="2318840" cy="6826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 smtClean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459177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6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442</Words>
  <Application>Microsoft Office PowerPoint</Application>
  <PresentationFormat>如螢幕大小 (4:3)</PresentationFormat>
  <Paragraphs>107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Orthogonal Vector</vt:lpstr>
      <vt:lpstr>Orthogonal Set</vt:lpstr>
      <vt:lpstr>Independent?</vt:lpstr>
      <vt:lpstr>Orthonormal Set</vt:lpstr>
      <vt:lpstr>Orthogonal Basis</vt:lpstr>
      <vt:lpstr>Orthogonal Projection</vt:lpstr>
      <vt:lpstr>Orthogonal Projection</vt:lpstr>
      <vt:lpstr>Orthogonal Basis</vt:lpstr>
      <vt:lpstr>Example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24</cp:revision>
  <dcterms:created xsi:type="dcterms:W3CDTF">2016-05-02T16:54:21Z</dcterms:created>
  <dcterms:modified xsi:type="dcterms:W3CDTF">2016-05-04T01:48:00Z</dcterms:modified>
</cp:coreProperties>
</file>